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AB63C-84EA-4CBE-88DE-2B5B225B7DBB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B6F86-A586-4E85-87A2-F38B3C1EE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17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3471-B4D7-4517-9543-05D81374268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A25-26F3-478D-9EE5-DA8A7CCD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5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3471-B4D7-4517-9543-05D81374268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A25-26F3-478D-9EE5-DA8A7CCD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7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3471-B4D7-4517-9543-05D81374268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A25-26F3-478D-9EE5-DA8A7CCD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9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3471-B4D7-4517-9543-05D81374268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A25-26F3-478D-9EE5-DA8A7CCD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5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3471-B4D7-4517-9543-05D81374268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A25-26F3-478D-9EE5-DA8A7CCD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4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3471-B4D7-4517-9543-05D81374268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A25-26F3-478D-9EE5-DA8A7CCD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3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3471-B4D7-4517-9543-05D81374268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A25-26F3-478D-9EE5-DA8A7CCD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2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3471-B4D7-4517-9543-05D81374268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A25-26F3-478D-9EE5-DA8A7CCD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6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3471-B4D7-4517-9543-05D81374268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A25-26F3-478D-9EE5-DA8A7CCD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3471-B4D7-4517-9543-05D81374268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A25-26F3-478D-9EE5-DA8A7CCD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0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3471-B4D7-4517-9543-05D81374268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A25-26F3-478D-9EE5-DA8A7CCD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0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13471-B4D7-4517-9543-05D81374268D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A9A25-26F3-478D-9EE5-DA8A7CCD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Exploration and Colonization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Bell ringer 8/25:</a:t>
            </a:r>
          </a:p>
          <a:p>
            <a:r>
              <a:rPr lang="en-US" dirty="0" smtClean="0"/>
              <a:t>Why do people move?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://adweek.blogs.com/photos/uncategorized/land4f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60411"/>
            <a:ext cx="4572000" cy="536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033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3.</a:t>
            </a:r>
            <a:endParaRPr lang="en-US" dirty="0"/>
          </a:p>
        </p:txBody>
      </p:sp>
      <p:pic>
        <p:nvPicPr>
          <p:cNvPr id="3074" name="Picture 2" descr="https://uanews.arizona.edu/sites/default/files/styles/2015_story_featured_fp/public/story-images/drought_corn.jpg?itok=EKHEsP6z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34" y="1455019"/>
            <a:ext cx="7991532" cy="442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402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sarah.dougslemons.net/wp-content/uploads/2015/09/lemonade-stand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85800"/>
            <a:ext cx="4876800" cy="576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527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conservativepapers.com/wp-content/uploads/2013/05/religious-persec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467600" cy="498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455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http://www.powercallsirens.com/avactis-images/coex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712" y="914400"/>
            <a:ext cx="5870575" cy="535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121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2" name="Picture 4" descr="http://history105.libraries.wsu.edu/fall2014/wp-content/uploads/sites/3/2014/08/great-depression-food-l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17638"/>
            <a:ext cx="6915150" cy="529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056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8.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ttp://3.bp.blogspot.com/-C_PJCAy-ahk/UX1Tuu6LxjI/AAAAAAAANqI/FeffgXOMlHc/s1600/031612-Cinderella-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638"/>
            <a:ext cx="51816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815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take the 9 descriptions and sort them into push or pull factors.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Push – something forcing people to leave</a:t>
            </a:r>
          </a:p>
          <a:p>
            <a:pPr marL="0" indent="0">
              <a:buNone/>
            </a:pPr>
            <a:r>
              <a:rPr lang="en-US" dirty="0" smtClean="0"/>
              <a:t>Pull – something drawing people to the new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25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Push-Pull Factors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34441"/>
              </p:ext>
            </p:extLst>
          </p:nvPr>
        </p:nvGraphicFramePr>
        <p:xfrm>
          <a:off x="457200" y="1600200"/>
          <a:ext cx="82296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unemployment</a:t>
                      </a:r>
                      <a:r>
                        <a:rPr lang="en-US" baseline="0" dirty="0" smtClean="0"/>
                        <a:t> caused by nobles who forced tenants off farmlands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Free/low cost 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Overcrowded cities were hit hard by plagues and fires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Profit from various economic activities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Crop failures</a:t>
                      </a:r>
                      <a:r>
                        <a:rPr lang="en-US" baseline="0" dirty="0" smtClean="0"/>
                        <a:t> and famines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mobility as a result of economic success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Religious groups that differed from the Church of England faced persecution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Travel to New World through indentured servitude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Religious freedom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82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Last year what did we call the reasons for Spanish exploration?</a:t>
            </a:r>
          </a:p>
          <a:p>
            <a:pPr lvl="1"/>
            <a:r>
              <a:rPr lang="en-US" b="1" u="sng" dirty="0" smtClean="0"/>
              <a:t>3 </a:t>
            </a:r>
            <a:r>
              <a:rPr lang="en-US" b="1" u="sng" dirty="0" err="1" smtClean="0"/>
              <a:t>Gs</a:t>
            </a:r>
            <a:r>
              <a:rPr lang="en-US" b="1" u="sng" dirty="0" smtClean="0"/>
              <a:t> of Exploration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were the 3 </a:t>
            </a:r>
            <a:r>
              <a:rPr lang="en-US" dirty="0" err="1" smtClean="0"/>
              <a:t>Gs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God</a:t>
            </a:r>
          </a:p>
          <a:p>
            <a:pPr lvl="1"/>
            <a:r>
              <a:rPr lang="en-US" dirty="0" smtClean="0"/>
              <a:t>Gold</a:t>
            </a:r>
          </a:p>
          <a:p>
            <a:pPr lvl="1"/>
            <a:r>
              <a:rPr lang="en-US" dirty="0" smtClean="0"/>
              <a:t>Glory</a:t>
            </a:r>
            <a:endParaRPr lang="en-US" dirty="0"/>
          </a:p>
        </p:txBody>
      </p:sp>
      <p:pic>
        <p:nvPicPr>
          <p:cNvPr id="1026" name="Picture 2" descr="http://mrsdell.org/explorers/boat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86000"/>
            <a:ext cx="4333875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45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Exploration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831653"/>
              </p:ext>
            </p:extLst>
          </p:nvPr>
        </p:nvGraphicFramePr>
        <p:xfrm>
          <a:off x="457200" y="1600200"/>
          <a:ext cx="82296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Political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Economic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Compete with growing empires of other European nations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Find faster routes to Asian </a:t>
                      </a:r>
                      <a:r>
                        <a:rPr lang="en-US" i="0" dirty="0" smtClean="0"/>
                        <a:t>markets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Spread Christianity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Search for gold and other natural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Explorers wanted fame,</a:t>
                      </a:r>
                      <a:r>
                        <a:rPr lang="en-US" baseline="0" dirty="0" smtClean="0"/>
                        <a:t> fortune, and power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4038600"/>
            <a:ext cx="6477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Predict:</a:t>
            </a:r>
          </a:p>
          <a:p>
            <a:pPr algn="ctr"/>
            <a:r>
              <a:rPr lang="en-US" sz="2800" dirty="0" smtClean="0"/>
              <a:t>What steps will European nations take next as a result of exploration?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Once you have claimed land, what do you need to do to ensure no one else takes it?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999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Colonization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Spain</a:t>
            </a:r>
          </a:p>
          <a:p>
            <a:r>
              <a:rPr lang="en-US" dirty="0" smtClean="0"/>
              <a:t>Search for gold and silver</a:t>
            </a:r>
          </a:p>
          <a:p>
            <a:r>
              <a:rPr lang="en-US" dirty="0" smtClean="0"/>
              <a:t>Conquer and convert natives using the _____________ system.</a:t>
            </a:r>
            <a:endParaRPr lang="en-US" dirty="0"/>
          </a:p>
        </p:txBody>
      </p:sp>
      <p:pic>
        <p:nvPicPr>
          <p:cNvPr id="3074" name="Picture 2" descr="http://www.sun-nation.org/Images/cortez_montezu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48049"/>
            <a:ext cx="3409950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72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Colonization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France</a:t>
            </a:r>
          </a:p>
          <a:p>
            <a:r>
              <a:rPr lang="en-US" dirty="0" smtClean="0"/>
              <a:t>Establish fur trade </a:t>
            </a:r>
          </a:p>
          <a:p>
            <a:pPr lvl="3"/>
            <a:r>
              <a:rPr lang="en-US" dirty="0" smtClean="0"/>
              <a:t>(where do you think they will colonize?)</a:t>
            </a:r>
          </a:p>
          <a:p>
            <a:r>
              <a:rPr lang="en-US" dirty="0" smtClean="0"/>
              <a:t>Make alliance with natives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41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Colonization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England</a:t>
            </a:r>
          </a:p>
          <a:p>
            <a:r>
              <a:rPr lang="en-US" dirty="0" smtClean="0"/>
              <a:t>Mercantilism – spend less on imports, establish new markets for exports</a:t>
            </a:r>
          </a:p>
          <a:p>
            <a:r>
              <a:rPr lang="en-US" dirty="0" smtClean="0"/>
              <a:t>Catch up with Spain and France in colonization</a:t>
            </a:r>
          </a:p>
          <a:p>
            <a:r>
              <a:rPr lang="en-US" dirty="0" smtClean="0"/>
              <a:t>Search for rumored gold and silver</a:t>
            </a:r>
          </a:p>
        </p:txBody>
      </p:sp>
    </p:spTree>
    <p:extLst>
      <p:ext uri="{BB962C8B-B14F-4D97-AF65-F5344CB8AC3E}">
        <p14:creationId xmlns:p14="http://schemas.microsoft.com/office/powerpoint/2010/main" val="156864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Colonization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Three</a:t>
            </a:r>
          </a:p>
          <a:p>
            <a:r>
              <a:rPr lang="en-US" dirty="0" smtClean="0"/>
              <a:t>Use the America’s natural resources and markets for trade</a:t>
            </a:r>
          </a:p>
          <a:p>
            <a:r>
              <a:rPr lang="en-US" dirty="0" smtClean="0"/>
              <a:t>Find faster routes to Asia</a:t>
            </a:r>
          </a:p>
          <a:p>
            <a:r>
              <a:rPr lang="en-US" dirty="0" smtClean="0"/>
              <a:t>Compete with other nations</a:t>
            </a:r>
          </a:p>
        </p:txBody>
      </p:sp>
    </p:spTree>
    <p:extLst>
      <p:ext uri="{BB962C8B-B14F-4D97-AF65-F5344CB8AC3E}">
        <p14:creationId xmlns:p14="http://schemas.microsoft.com/office/powerpoint/2010/main" val="24311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Push-Pull Factors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7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thumbs.dreamstime.com/x/shanghai-crowded-city-center-129488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417638"/>
            <a:ext cx="3886200" cy="258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MTEhUTExMWFhUXGR0bGRgXGR0aHRgeIiAeGh4aHxoaIyggGxomHhodITEhJSkrLi4uICAzODUtNyotLisBCgoKDg0OGxAQGzclICYrMDItLisvLS8yLS81LSsrLS0vLS8vLS0vLS0vLTAtLzUtLS0vLS0tLS0tLS0tLS0tLf/AABEIAMMBAwMBIgACEQEDEQH/xAAbAAACAgMBAAAAAAAAAAAAAAAEBQMGAAEHAv/EAEcQAAIBAgQDBgMFBAgEBgMBAAECEQMhAAQSMQVBUQYTImFxgTKRoRRCUrHRI2LB8AcVM4KSk+HxU3KiskNjc4PC0iQ0RBb/xAAZAQADAQEBAAAAAAAAAAAAAAACAwQFAQD/xAAzEQACAQMCBAQEBwACAwAAAAABAgADESESMQRBUfATImGBcZGh0RQjMrHB4fFSYgUzQv/aAAwDAQACEQMRAD8A5PxfilcV6wFarHeP99vxHzwO/FK9v29X/Mb9ceOMf/sVv/Vf/uOB6SSccOIai+Ifl8/mGP8AbVf8xv1wcc1XAnvqv+Nv1wPRpaVkX5b7bbjfmMQ5yqWjyxOWYtNJFp06dzkyVuK1iI76r/jb9cDjiVc276r/AJjfriF6YABm5mRG3S/Mm/062kSmGUQIcHe51zEDoNMH1nDRiSP5uUMyWerlgBVqsbmDUaIAJJN9gBOGkV2cAV3Nz8NRjEGOsQdxBNsLK6kkAjxSSb9b7Hn5+nTDXhuZWmpdyBG3meVsTVqjAeWV8NSUmzbTzxLjZpHQKlQlf32/XCjO9oKzxFWoI6O364Azlcu7ORBYzA5YGOKKaaRI69YuxttC/wCtsx/x6v8AmN+uM/rbMf8AHq/5jfrgTTj0tLfy/n+OGye0KHFcx/x6v+Nv1xOuezESa9Uf+4364EohYJJM3AAG1rH54zMVpNpjlJk4E35RiBbXaG/1nVA/t6pP/qP+uIW4tXO1ar/mN+uAwMelTzxydbOwhacQzB/8er/mN+uCjVzIEmvVH/uN+uBMuCLjB+rwwed1J26Hf+dsAztyjadJTvA63EK4/wD6Kp/vt+uPC8RzJMCtWJ6B29evTBJp69TQCAQWgRvN4Fgto9x1wLMyAN+n89J+uCV4DUekmPEKxA0V65PMF2+kNe8/TEb8Sr8sxWP99v19cSJkzaDfpiTL5dVIZpKkww5+YnrFwcc8QRn4VsXkdLiNfc1qv+Y364ITiNax76pzt3jevXA5pybbcsR12vG0CLef++OXuYekIJLU4rW/49X/ABt+uI04pXJ/tqv+Y364FqUiInmJB6jrjVFiDg5OTc5jL7dX/wCNV/zG/XDThudqgamq1CZES7evXCCq+CauYCoiidY8RYGxDKpAjqDPzOAdSRaNp1ERr2hPE83WWq4WtVgMy/2jcjHXE2TGZZS3e1dIvPeN+uAftBd2ZrsxJJPU3JwXUzR0hS509JwpmewAlVFaNyzC/pGdLijU11d7ULDbxn+JwszHGsxUJJq1J3MO38DgKvWBNthgql+z1hw4lIhbap0soJ5Ls3nAHPHkTTk7ztfiS40qLAdJfOz2eqVMujlmkyPCTFmK/wAMZgfskYytPbd+X77YzFI2mY2857xSnOYrn/zX/wC44zJ07325/wAnE3FRFar/AOo//ccao0/Cx8tpicLc3j6aWhlBEIdlMuCBpb76m0idiD/DocEUOHd6xWkpJHIxJ9Ovywoy2XOpZsGMAkSBNgfaZx0jsFlFcsshKqkHvCeR+EgAHVcW5bYn4g6F1SiiVdtLYifKdiailWqwsEEg3AgzBA39MQ53hSZdLKDfc7/PHXMhTpOHowZBI1NAMg3bwsZB2B9LHFV7Z8E+z5edPeFpYFekfnGI14pybGVeDSyBvOeGrTRS7r4jt0jy88V3OZku0/IYl4q5NRhMgbfLAiLjSpUwvm5yCvWL+QbD6zRx5AwYmRY09fKYxqlRvGG6hE+C2L856y/D2YSME53hndoD97n79elsOcnQK058jiTiIDp8sRmu2r0mx+CoLS/7ESntJxoITyw5XKX2OPFahGwgYp8QTMPDEQOlkzGokRMfyPn8saCb2wyyX3h1Rv8ApBYfljS0yRAixH8/THASTmcZQoxAqFEnGsxU2HQR63Jv849hhu+XKL7YWd1cBtjz6eePIwbM9UBSy85C9c6dKiJHignxXJBPnePQDzx6yxgEBZaRDTyvIjnMj5eeGT8JKSrAhhYjpiXuNAIYCCPLkDF/XpvjhcEYjkoNe5ga5kr1jqdzjMtUsQROoR6GQZ+ke+NOTUPX+ZxvJUiXAwNhD1MzAcobSyhIkCwwrzWXJM4t9HL6VMR7/wA3wp40pplTps6h1PKDIIHoysvthdNyTiUcTRCqLxOKFrnb6c/44GqRyxLVzE4FIk4pUHnMyqV2We2aRjKa42otgvKUZwbHEUouZLlMsJl+ePOaRS0LMzAGDalKQIxEeGyskwenliQOL3Jmm3DsFwMRY0Dlg2ndZM8r9Jn9D8sEtkEUBTOuSGB5RHl1nnjwcqSBsB9cM1CT+G0unZlf/wAZIIN2uOfjbrfGYm7MUwMslmN2/wC9sZhobEnambnMoHEaROYqgCT3rwOssYwVUQFkoIZWoy3MTp1aRMbczHkD0weMsKmccHVeo91IDCCYILEARANyNsQcP1PVOZcl9dSzE3MSQTN+WFXuZSfIloNnciNcKY1NBAkDpytbEvDuJ1aFVaqPpZCQYMEQfkbfocazBmqvU1B9DO+Cu0WSVf2oEgs4I+YB9mM+2GFcWkYbN5c+CdpKYDV2CayPgVgoMFtwIImTYAbAjbE79rBCsQQgN0JEtMCRMgqTfkQeuOYBisKTcyOVjJET/O49mQqlaYPxQ0Ec+sR5cj6e2Y/BID8ZrrxgdbkZtAeKZEF3dREktp6A8vYyPbAtTKaU1G02Hrh8VUsjqQVYTEyQAdBkfdAgm+8HyxDnqOsxpkAxaIB3ieZ522xUHYEDlOItN6ZYfq7zElJyPCJI6efM+u+CMnQ1VEUwoLAFoJAkxMC5jpjw+XK+mCcjxDuqquTswlSoIK899v55YcTdbrJdOkgNL3X4LTVCiOXZQVMrp8RJtEm9+uElTKmkX1wdO4kGPXz8sX/LZ+nVYZkFYZkZqigBmdQjbQRcQCYBExzwvzfDKearZmq21UAorNp0tbygxAvN5NsYq1dJOszWUsLG17D64lCy7re1zOFedq3gYsL8CrrrL02QKsjYySdIFvc+2F3A+ENWqhSCQDf05/ljSpvTALE4Ek4kuxCqN4syzOrMoUEshUgjkywT6wcH5LJkkW6D5CCfc4tue4dTRiQvjf8A6QOQ9cC1qaqAV2/LCfxmseUQ/wABofzG+e/pFPEqX89MJ2IVgTcDDLiebB2OElVyYEbn64dw6nTYxfFuquSu8dUa/eIzGS0z1MYFzVcwOkkXxDwqmSfFMcsWngfCkql1nZC3nYWGCcrTE5T1VBKytEgSNjt54IyCwcPczwOqCoZYVRH8+U4Vd3DRzBuP4YX4lwZQtICx5SepWOwv1wvz6SLjfEwS8k4nzABWDtgk8m07V/N3lWalfGjTw7Th+s+HlfEaUA2wsOeH+JM/wIDRyhILRg7JULN+6JwXlKizoNgbfph9leDfsS0SSQGjkJ3PlhFWvpwZRQ4YE3iDLUdUHob4lzS/e6n5Ys2U4HFwPX+emJH4GgJJuCCIvbz9QQD7YWtWne5jqviadAlMp5YubbYe0eFU/iqGYC/IAQLeQGJ6lJaZg8oMeXXBmerqQFCDT5T5n154IuWHlwIoUgv68mNeD8QXuV0qAtwB6MRjMeeDUKYoqAp58/M4zD1VLCSOH1GVLtHwdyaooDWS5lRGoAmTM7Hl5ziv5TK1StPQQDqiLggw5ggdNJx1XQozGtxbUwmeRnaNwDcWtKi3OhcNzS082gfVoFeqbKzTBqqLKJnxmwwmjUJuO+cPigNIPp7QShw2o2X76WsJWB94QW385X1BxrilJWoOwJYlpEsSAJvabE4tWSz4HD1prQrtAqX0wogt4vHGx3A2n2xW2onuahIiZMdL/wCuHljfPWQWxIez1FKlOvMGpRQskm7TC7Hcrf0kdMA0q7ami6nwzt5C3M4ddmeDFjUO3e0KyqfPTqt/hP1xDxHsq4Cd1qJYE6XjVZVPK0Ek+gI3jAhlLkEyhgwpDHqfnYQOgwJOwJsy9DMe45j3x5bLuzeGSeXQnn72+gwFVqCLgh1MH23HzGG3C88NdOefS5n5XtO3TBkEGeoHGJEg1Gdw1p6Hce82whrPrZj8v59MWLN11pLUgNDrIBEAODAO4kQZ9Yt0r+bADGP+Ye9x9Ix6mLQ+IbYGWXsP2hFEVKVQwjEMDzB+FouN1PUbYv8ASQqPEQAAI573BPMG/wCe2+OKQd+uOs9mOO06tIW8YWmKkz4yBz6Xm8bT54h4+gP1j3lv/juIJHhn2jRKpCsGnTeQelxqjYiwuPW22NcFz9Cj3mk6qjU2FMAWLb6WjZv0+c9F1ZajC63X0uRBJ6be3LC3spGWetWdNfdq7UlMDU0Qq+UycZaJfUD/ALLqzECwjvgvDRmay6gJG/pirdqdFDiFWioKqhUQbaiQIAG7ajIgdeWCNNSktPNKWpuzfs0v4YIOgk/duAP9LWHNP9pzPeVEpmqWIomLgSQoJ2m++HIooAs2eQ9O+sU/iVHuDYWnKe0uU7qqwAdRAZdQixANuoBJHqDgrsrw7v6gkEbLIIBmRG/4tvfrYuu1nd6RQKf2BqAEfEzudclouqkk23sJuSVHDUYAAC+4PpcY0xVLUcYPX+ZJ+HK1LnaXXLdkqJrMELB0ZSygzGoXUdYKnna+/Kw8P7LCk9aqIiobDSAFWCbeptHpgTspxAuhqZmAaehlqQJE8ifwkCYtY4ecI47Rz9BnouxGp1uIIiQLcpGlgDyIxkVmq+G1ycWB5wncqwAFpRMzmK2X8U97SLkM3JTYlTeAb7TfBuey+UemalK7gSNIKwdzNrAAFj5KTyx547w5ssEVKbvSJbvlmQSSAWAFxta3LzubkeHEFKYBAYFVBjwlgQCf70COmobMcVeIhUNHEkAlTKrxZAtJ07uXVtQazeFheXWxOq/lqHlhSuWDrKzIAJXr5jzjl5HFy4Y9IVyX/Z6dQ0KjFdJAhRaIJhutlxCeElq4qBfDq1ACFsZI8FjA8htywXj6O/pOoo2aD8N4EaGXzOaN0pprUkQTY+G9pmBY8/UYCyuRovlKBUHvikOsX1Cxn94wDHmOuLV/SfmkXI0cmGAXMVEVm5LTQ63b0BAOA+G0KX2tqcoFzLO9ODJDI7q8RyZFQhtjpaMDTLVKYc3uT9Bj7n2k6Vvzif8A52lSyXAWNXUVNjjovDshpElgNQgjY7RN7c5w4/q2kp8Ilj0v9cCZ9HUNpVbCQdUfU45URqhAYyk10C+UWm3ahTUhpDDmFkD1HTFR7RcJzVcd5ScOkT4QVEeQ5k43m8xXNZqNRe6rrMLyYH7wOzAjfDvsrmmeo9Os8vAFtgdxA2BAvbfHKurhRqTJHX+P9i8OhYxdwjgTfZqf2gSHUgMbtSF7dRYzHkcH5zsY6IADq2kgWVdg3pz+eHmdz5SpNQaVkRAkE3Avb8RnnywZxbPPDKmrQy7+oiACJiPS/XEKcWxuWxfp7wbvdbAd/wAxFkeCPTQIRtPnuSd/fGYKod5pHhP0+XttjMa1OqSgPpONTNzeU2lmiKlSm4lSzWb/AJj7j2wBxrIvSrUcxRUVIeSCYIkECYFxyneY3mcXDN5mhXcisoWpsGAAO+8xf3npAxFV4caem4qIeaGYvzA29dtsTNVNOoHUY5idCCrTNNsHlKfT4hmDR092gQCoLSSNTEuL2gHYxywszlGt9mct3ekaohSGHjPOYPuNjiw8TU0aNWBsXHsSTP1xri/DnqZE1KZnw3SLxANj1H1xrGqgGozHWlUJ0gRjllqAZapSosERaVQlWBAhTqWIBAvfeZwVx5UYfaAhUFQRFtPiHwm29iPTCTiPH61JcsiMIasKZtfSLaTyiSvKcWzjOUNTLrNhohrAAkwwIj8JBkYwqoemyvtnl0m9SZWAU/A/K85jm+zdN2ZjUdNTFrgGdR1GBvHSRiSllsvlWV+6NXUabKZErpMsRtZ4sY2nDnJ8DZlWsYVGfQSetwTMkC/LyPTEPGMoVbxQd1MG1jELeY8/98WLxR16dV/SMHB0rHSLGVLtBmO+I0jSASTMewEeWF3Fcpo7o6lOukjW5RNOD5+CfcYb8VyZRpEFTsevtha9MzEGOuNCm+BaZnEUPMQd4BSuI/n1wy7PVitTSGInoY+vKxOFmcpshjYHliem5AWopIZeYP6Ycw1L8ZLTY03zynQKGdBnTddyCepIn5gj+Rgd6Kf2moW+INIMHnaQfYczgPg2Zy9WigqVNNQlpAOk/FyNrwQQPLDIZdQo0Nq/eJHiE+LrtLf6EGM5qQUzUTiGIhXZPhXeVatZ2lERjJFpEjn0IOG2ZoVqea0EElYYAW6bTEm458jitoalEAFn7rXrNNVBNQwLEk/AQoEcrmJviLM1M1WqLUqd4xp0lW50lit9RuRz688cejrG8FOIKNeGVqYeQJ5mT947T/P8cM+zfCAaZrtZKclrblQbehkDCzhbySDuJ3O/kd/5GHvHs/8AY8jeJrENpPMmNIHsur3GJ31BvDHMy2pUVqIYSsdru0VQ5ZqIA11JLx+EQJPsI9J64D7I8Yq8OzVSjULRIMD5gxMXRoI8x0wHR4jTNPMNVs9Wk4p6gYJECFIHWbW5Y89r+Ppms139JNISFEi7ATeOR3j2xopSAHhacG9/jiY9Wpd/Evty9O8zr/FeNLVNJ1ph1k6kMBjJEQJi3n1jBOQzC60RgGl9QbaAssdU7c8U3szl1zgpuYsTzKrIEgSPu61B9Lc8DcV41UoamMONQpgH/ExJ9gI9cY/gXfSNxNHSmiwOLSy9ueCrU/aUKpCqQum4Bt19gJviiHitam5h3EGCCzD0N+UXB2w54d2mpVNKFil7qwlesyLW3k33xYuH9l6bojM6VRuNJkDodXSOWHA+CNLDHSeWwXJ95TM47ZrPZWjmEbuxpRt1096YAJsQSFEeuDs1winw+plWoh6hptmqlRpE6KVWmhLbWFJGUR94+ZwDkc19pbNhhH2uvSZGWx7unUNMEHkRbBeXo1qANSsxermqGaoKOiCqmpvUL39Uk9AMWKdNkHLl7G/7n5TPqhm/M69j6CXLNdsO4J1U9UGNKxDDcHVf6dcKuK9q8rmA3e0yphlAZFdVBA0kHcOrA7C4J8sa4Vwlc1OXNQGple8oAciKZOmo0XJKlbzuPLC3K9mSAtV0DL3S1bP+IkBYKXYFTzwmkFv0I5/aU2pkao443msvRUVqQs11UFoA5AK2zbCbbnyGKZ2H4y653UfFLCb7m5/+P5YH7VcZ8WhIIXb12n2ER5z0xWuDuUqK8wSRbl/tihKOqmxbntEu4V1Tpv8AtO755O8q/tGBIOsIDbT4p9pI+WDaqNXoh0Zlgrpvp1AWuYPhuDbltjOE8WpNTRqiKSVI1xNoMewvh1xPMUqWV16lAVbTz2EDzsI9sZn4W58p9Y2rWK2XTY39pUqPFs24LNKmWGlLKIJAj2GNYFyecUrKuWGpoN7jUev54zGytJAoFpIWzEuf4YzPW8UHUdHXefWLxIwr4fUq0arKKoV1QlSG1TN9OkEAjyxYsxkIdqqgsVLQp9TO5kx6bTyxU+JZk16l0AqfDJaPI3NjA8ueIFNyekuC6sDMaZjOvVDLWpMO8LLqA+EiApZd4NpNxPTB3Z3iLJSFLSpKnxSxsrGNt7E/phHwvjTF6FOpUc+EK66pGtWBUzsVMLffa4xcKWVV6RqOjLrBBIvMQH5X5chfE/FVWpjSwwe+/aVU6NK2q3Pv3nvPdmsrXpF6YIqLUNRGvGsgeEfu+Hl1xYa9EU6RBVnfw6UQwQZFp2G0HEmUy5IpByAEgq/KJUhfcAXxFxPiC90Xcx+LTG8iAPPlI64zRXZ8b9LyQk30r1/z9oqytN2psrrpVXJ0QAJAM7+fzMYquforqLOx8UiBBgLYEnaDpNh74n7Q56rX0gqFUQdrcxJmbRiv5ms4qG4mBykk2PU7GMWcLQN9V9+Uu1GmNREdcH4MubdKSmfGA0et9vITjx2l7M0srmdO6SBB5iYn1vhbmJohKws5v4ZWfFqXmfLnvjXC+J0qeYpVqvidXY1FqajKR8QJ+JrtYyAQLYtFMnKsecnqs4e5GLRZ2uydJ6+Y0QV1nSVNvb0xUcuDMQJ2j+OH3fKzEqfDJj05fTlhJxWlDkjGhw11GgzP4pAVDiDV10sRiTL550+BmX0JH5Y8U01ySTP548PRIMYrsDgyC7LlY3odpq6wCwaPxAH2neMOqHbFZOumVB5Ietj0tc9bYpbUyMa0nAminSF47850jhOZWrVVkOoPAuRIE6TPMQecRviXtLna3FMwwyyBqOWSQCCAzC0T1IBUcrE88U3g2aSlRdlgV2YqrTBVSviPQevr0x0DJU24VmoQF8stGiMzAkhmLxVC9AQduRHliWpSVX1jflKkqF0Cnbv7TXZ/LZep2ezpdF72k7nxfEj/AHCo3Wxa/PxdIwq7bZXLg0Mvk6YFRyDoUzZrSSdibeg1euNN2aNTIV85RbSUqVRUEwKlImR5SAduY8wMPcj2Vp5U5J2YNVarqq1CbACi7aQTyHMneOQjCKjqp1g7E49bQ6aHI62+UD/ozrfZM1WyGYClpJWD95dwDuVZIcddOG3b/g0DTAAZw0qDvpglvIXviodqK1Vq78Qy4ISjUphWIMncpVj8BKx5yOuOlcWrHPZai9BhorJqIMWYEakJvGmCp8ziPigy1Ur7XGfQx3CmzmkTj+JzejlFVAujxkRIE6gTa/KQR54v/C8i5ytSmrrTdUanAJJBmJtY6S0e2NL2ZVV0pHfiiyltVpMxp0j4r/F8hvh7w7LVlTvcyQV0+IAjSBuQRsNvzwitW8S1uvftK2ZQtge/7nN8ir08uISauWegadtIqaqjsQPUVCpnmJ6Ya0eLNWo18zEUxk80lCQJ1NVSX9WaoEj93zxBmO0VatUFPLZZyykF1MxOpGBGkXMqPEI52HJLxFc/mMt37UKdLL0zUQEsFUl6sMI1FmYVYIJWxUH10qaMTepYXPXry9zn3mdxDKAAvfe3tLh2KpjL8U7tjBqUnUn8dVVFRn9XDO3tGAu13HjTy+lTBgUwRbwiW9zcj3wMuVzCMa2ZrBnB1eCwLAgA7D8IFhimcaznfVgkz4iBfzn5mPouPImthm+MkRv/AKwSRboD7/eLgzEkkSLAkcifPaAcazRJVFUC0SRyMRyw84RRFDvabbEGDynTZfcW9R54jqqHy9FF+IaSfLdYPnJw81vNgY5fKdXhzoIJyRn5y3f0f59atIq4kpcA8iI8IJ22YehOLh2kMUKS1gajopJPVoB5W5ERjnnYXLqmZCVFJWsCsghdDSBrv5fSfe9dqSadM5epOpTqR1BioPEVB/DdiJuLYgrp57rtGU7kqrbj7byu8GXVSBgCWc/9bYzDXgyd1RRGQSASYvuS3MeeNY0lY6RiSuBqM8ZSstV3I1f2hFxIG1o2F+cHCntllkpqGYTTPxAWvyg3j19cQcG4gBXNMMPjqSD11EiZ3tb9cPO0WS+0oFWosbmdjcG4mPPpt6YzmXw6mdo8PcYnPK9TLa1eizIKgCt3lwhP3tUzvHXna2Ok8I4iHy2h/DWptLFbagZXUJF/g5jphBS7N1FZaylZpR4dJi21ogg9euAc9mE197Sq/Z3BMqAIg7yh8LC0wIPTAcQi11Cg7c9/7/eU0nsLN179P2l9ocUKqI2mnEbwGUekX57YC4PxBX1UKyRobSbeEkm0ehO/pipcM4zmqIVXUVVXxBlMF6ZkNpB+KFm028+T7h2aRm7war1A0MIkQTYiQduWIG4c0Qbi/Qjv95SoRwbC3dpN2o4U9MFyzaWsOniAW4H8ZNj1shqr4wZBkwNUWBuBM/vR6AdcXf7KcxTTxggrJB+7fccyJn0xUM5w3u3DqACrC5JgkAEAST4eUX5+13DnUuknMkWqaZzyi/iTIqspKg2sTFptb6W54rmZyveSNiYjpIsfyn3w54kz5iroKyVALFfPx89pJItzxrifD+7dVeRABuZnbn5fz51IPDA6w2q+OxFsRLkVCjQRDen1n6WwHxXLwZvHKemHxVSCARP1tyg+X5YA4llybbxv1HTDEfz3i6lL8u0T8MowzDyH0ONdze/TBWRB1Feitv5XP0GPaUyTEGSogTO5EbbYpLm5iE4dWpD3nnLcPDVQhmNJ6clZv4YY9nOBpVNcVFB0ZKrVUzEOGIVrdBODOB5As5eDZam/IlHAHrjWRzDd5VqKIX7NUFuanvYU+oGFiqTexneI4cLykvYPstTzOZTvwe4q98o2W6rrt0IkGcTVK2Yy+YqUqlRXKIlNXFw9NQSh91cWP8JwHlOMuiKoVXWlUqkLpbxGoNLaiCJEbDAfFM8Wql3TS5CMIkRYHnuDOD85ex2tj5yMFVFwefeYZke0D0ctmcswmnVFTSBbS8AD+7Yel8E8Q48MycvTdGOXRgXMwzsKZlB0S0Hnc4rLVVM/EZMmTP8ADFi4J2lSgtPVl9ZpuzKJiZpsgVj01EHb8XXA1KRGVGf6jErKR5jH/aTij1GzGXWhpavToaUtppUVUy7RYRKwPMRywF/R32iNAVKDOhWWbSyluimIvfQDA/3DyfGZ7x3qaqtchnZgVIjV4FiRpuABOwFhyRvRFJKNdT4gW1L1kkgztBHnaB1wHhXU02HT527E4WFg45bj07zO18Nei1EVBSVVkf2beFpvKkxJm0xNsG8azQcUyg8NNw7zEldLqAOe7K3sccsocVVaVOorwu5NRqhIBPUGPieL7WxsV1XS4ruStoeqG3JdW8d5KkxBnT88QLwRuSDz6SokXB357zoPD8oK9erVpOEmNWksGELF7TyP1xU6iVBwx8lrose8JPjBqBu+LTBglbgyBgSmCTIYrrUELqAuOYsDJmYg7YTZzNLRBeJaYE+X5Y7TRlbTvtGOgYaicevKEf0gceNVwiGTcmBAsY2HLn8sVnI5I1SmlvEwZgfMQb9MecvW1PrdhLETJ25AegE/yMNHC5aslVYKaTqWRaWClk6meXr1MX28NdC72P8AklBVj4jfpuP9jbh6CotcOPFCyPwsoa/lf84xooiZVKkf+IrMdyYJsPbAeXcmpmKtN1JD2E2dComOsQDHl1wRlMs7JRdz4FdVVd5lrk+pt5/KZXosDe+MfttLafEKy+uf33i7MtUaSw0zdV6A9fXF14Dx5szlKSNBqUTpVnMzAkBjvYHFZ4rSbMV3WmYRVAqMOsnwj6T7+4fCOJpRqaBYM+ofp7EG/OcONIsltjg2k5rKHBO3eZ3PheTRqSMQrGLlZIkWMHnG2NYm7MlRlqQDEiD06nGYNKd1GZI7kMR6zh1LiYGcqOTOlmJaIIILL84i+Og5x2qJ3lMQ0eISCW33gRM+Z35Y5JxYsteqw/Gwtz8ZsfkMH5HtnVTSKgDgHn05Dzjz+mOVqBfKztKoBvG/GOK12qyrlDpgARuL2tfcf7Y21fL5waayslWw1rcE7eITa+GNNsvmxKOobXDKSFAnxeEncWnczhgvBQj94hDDkABBItKlrDn+fliY+UWtYiVXB54MrvEODulNGpktTRRA+94tiCPhIMyJGxGPPBMwwR0LK2mBEyfOOdr3PXF2GcWsjIwI1KQxHpEiJBvyF7fNTkuzSwNNTTebruRa5J3wLNdPPGU6rUzYbRt2dzFNqQKkBqYYEHUWgmesETfYkR6YH47RcU9Sgm6llMXEwYPIA3vtf0wpo5R6Fdue4kTuRIkdDO4xaULOsVJ12E8idvqDeAB9cJWyNcQag1XPWVXhB/bMSjJ3gYagGvoFl85E9d8NeLZIVl1pAJGxEKQdt9zrtfqeuE/G69SkwpIYKtKkcpgT7sVG33j0xPkeLVRKvqCrBB6CQpFrAaY+mH1UL2YQuHqhCYNT4ORNSF021EXKmIIj1EE7b4h49wc6pVgQ1pG07j6YejP6BV1EmT4CQPhJkAn8UMQOUL54HTMoAadVQ/hhoi8RcegZT/dHXCvzAbywVUaUTN5Lu1NRjFotyOwJ5jnf09ceeFZFqi1KqMTo0L4QWMlhFukqRzuRbFn4pk1WUiREGb8uuxBA1Dbliy8I7QZTL5VaZSKyOvejQBrgNDMYg/EDHLFQqMUxvJqtQIwCjEgzNDL5LOlKjsy1QahXSQfGzLAOwiT4toFt8U9MsaT5ik1jSR0IPOErn+Ix0kZjK8QSnV0otVKqISQNQpK6mR+5BIkbT64I49wnK16xKk/tHJqiQsApoMTfafnOEBghseff9Ra1WcWO/wBvvczjPD6epqkAGDbzvh52goE1MmnwuMoiMGWQranKhgYgHUPMYta9mKdHiHeoJpSW0yLtpMc7AsYxXeJ5qnXzVZnM6ldR1LRpUD/D9cVtVLZA5XkwTlfnIKPD0V8xTzFFEq01ZtLCQfCDEqdxG3nvyLLiOV4ePs1P7LqcBjV0s6yTSbQvxAgairGI+HCHN56pWFUsCSTLHo4VRqnnJLW88NfsNWi9A1UOpyCTEkhqbQxA3HWLjTthDu4yTy2v6Qwim1+8yqZyiUclRpBJKqCSAABsWkjxK25O+BKyuaLE2GoAwOoLD/tP0xeuGcLyjPmnzDFqdBUZShjVqLjSNW5Nh88QUOzlNuGZzNadLFoprNqYR4v+NoJBJ87DGhTqgqL+n1kTrZjb1izs1lJoqjFgHBZCIjTrKsviBEh6c35HFnocHqMbs9lUR+zgwbNBSNgRG0NbHPBxCvR0KtTwgMyrvp8bg79SCffBlLtTmvxgaZHw+94xNWoVSxKGwllDiKSoFYXIl9q8KNOTUIaCCDpWTFpMDcyBCgbc+VI7Q5bSdUyrMVW3IAGbjfxC/njVXtVmDvFwQIkdPO/phfxvjDZhVUoq6NRlZElgN/kB7DHqFGotTU87X4imaRVINRB/CkseermT5xyxNUyZAsEkzy9yfXBOcyDUjSaYpPBDRdZAJBHlc+f5GcQyBommNYdTqKsBFrdCZHiEYsSorEWO8jekVU4iBKLmQIty/k49U6jgLBi8iCRB3BHS/wBcGIF1NPSb268sREeFfUfK+/0w8oDEKSDJ8hxGvSDCnU0rEHwqZnldZJwDW1MqlnFjyF43PkN59cWngfZypml0UVViAGbUwW2qqvP2+mAeJ9na1KjWchStFh3mg6tDMI0k2BOw8M+eFWW/rCudp0DstxdzlaWpjMEH1DEY1hxwnhdA0UkGYvcC/pGMxPqSVBahzON8VE132+N/oxt641mOGgtF1mTe8DkOR94wbxMRmDqiDUbY8iTvOJ8yUpkEmTeAYiNo1df9sdLHlEUbZJiiggWhXpEBmqFCpn4dBJmwvIYjliHJ8SzNEkU6jqTuJmdxMHnc3wzruKzNAJbYRaV5YWZorJBU6h+7YepF8EpvcGGwIyI3ynbjNJALBoMiRt8v44sz9tKOZow00qy6WBBBBKnrBmRyIHrIxQsvTBUxJPQ3jzgg+XzwMcmS0BT/ADbHDSRuU4HYGdq4bnEzKS5npykTyIiN4PpiTiKaWjVMyYP8No/0nFS7OcHzApl2hbahIMCLTe+kiFj5bzh1ma7JRLz3gp+O/hb4qsgeYOnfleTjMPDi9gZaaljE/aYuyM6rLAmAb6lAEjkS3PrIGKll+1lRV0wp367HlO/+2Hg7SU2nvAy+KJI99uR69LbTGKPxQBKrCmZSZX0NwPaY9sXcNSsNLCTcRUt5llirdqtahWQHwhSR5W+oAt5Y3U7VqY1rJBBDAidr7dWv8+uKrRVjJA9bYjqOSf0xT4CxH4hrS55PtWpUa0Mg2YAbcxfyMe+E/HeKrXaV1ACANR5eKP8AujCcE6RfeceRGOrRVTcTzcQzDSYRUzB1AqxttB2waOL1QZDXHO8n3nCxUE4loUCzhACSbQN8dZV5ziNUv5TvLn2SzTswJdidazcxB/jh3neDvXrhKNIsdOsqpVbzEyxUDfr1thP2C4czU1cMNTVWphT+JQrD5z9Pnf8AL8UpU6wqhCo7shlUTJmed+fP/dDNYkL0MbZrXlH4hw7NUadR6mXCqpKu3epZiIg6maWMgWMkGMMMt20zDdzWGWLLl2kgOTGpTTBJ0+EGTA62wfR4PU4lWatV/Z5dW1BBuZ5gdSBGrptzxW34PUTh9LP0yDciqk2Ze90gg9JAkcoBwt6NF8OM/cTwqPaOOzdAZziVWq9Lu1IFQobhyLdAD4r4n47nf/wnyiQXqV8yzD8NNKrtJ9SIHoRgvM9pqNTNrmkaA2UdCPvB9chSObDr0Mi2AeB56iWzbVEJqVFdtSxFNCdRUAz4ixjHBpWwOALY+GIS03cXWVDIcNFVGqFgAjU0liIAep8RuPCBJPt1xuvlUNTO938AZihH4YJEe2PPE4Ypo0qpaLSSgHKJuOZm564Y8LyDClm4ioFpkllsIKkA3OGWvdifb3E8G0mw7wYsfJwmWPUgfTENTLE94OhvHIeDFnq8Lc5bIvAAesqrJF51DlywT/Upp0s67FZSxAnrQbf3wIYK9u94ZJame+UAz2aV+HppO3dBhzU2sRy64V8ep9xX7vxGnE0wRIEsCwB8tIt+pw0rcGc5ag6KdRWnKiYqW1L5enQ+trJk8rSq5zI1Doq0374hbEKQg+IG0gtt1g4NWVP07Zim1Hf0nNFMarHaNx0Pn54kqVdgFMbdegG3pi1cfoo+ezNDKUUqvVNNacCRRAXxssEKJZtzYRPTCahle5pKalEFKzAJV1N4GVwtSYMGQrbjY6hscOWoYoi8edj8/VU1KOVUmrVphAdu6GolnPSzGPnfbD3iwWhwSvTZlkvVSTYuy1SOt2Ipk+g8sFcJ4FRyfEA1F2NOrl6jHUQQIdCCCIBEN02wk45RNfKZqsb0UqVEoAES5erqqVByHhJQH1OJyQ7X5XBh2sJ0fhlBChJ311OX/mMMZibsglL7FQLt4ygLR1Nz+eMxnsWLHMqWrYAZnCOLUwap1SB3jXAm2o81wV/VrV2QothYnfT5MbQd9/PoceKqB3ragCQzgXMfGdyNj/PTFg4PxLukFM6ypsgLKxPopudp38+QOL2JG0mpoLXMip8OSloAa9QA+H7syYvG3T1IHLBdfLgIzsggSTpElzEAE9J0kn6HfHrP1dUEMqbXkzyItYk2/nfCviXFdLjW1Q2OkkyCALlluBO+xIkiNomUMTLWIIlcq5Uglm9Od/MyL/rOJFyVPUjEhjqHhFudtp+uC8/XAgTrYQDpNjN4ECBvIsTeTGPGUAUalQ6m3VosPWYn2xUWMQtgby7Vs3NAKGkxfSTJAAkW2I1SD/HHjJ1AtONR6yLkiWgQeYB58/PFd4SahqC2qm6iCdtRBNzt87zF+rOshHhnTcEFpEg3IEA7NcWxJosNMd5WNxFfHuGioS1MykDSDuOZG5P8Ixz5LknHXM1QAEUyANDFDJ9b6RB5D2AxzihkSoiqrKWE+LcCYJjfFfCubZiOJTUcCBUypMRz3F4x6zdElQ/PY+drH1sQfnzOCTlwfi3t+QsOn+gwXncwaoCnfUoBAiwWpa1tyMVFrGShRpzElMWT1M/MYNyVVdQsNxy8xjeQUAUiRN339v0xnD0DVQCIFyfYjAOd4fD/AKgIVnYZaYVPEygARJYwBYC56Y98CpRXpN++B81f9MW7sH2bqtVfMug006GqmG6gqymBcARJNuXXCLgcNXpEiNVRTA5Trt6XxPqBUqJSSdYY4sRG3ZfjSUO81U50ZmpUHiKgbCCAjW8Plzw0z3a6g9XvTQQrzUVHAY9SSg3tIAg8970XP1GRa5GwzFQX/wCbBRpmlQp1KgUahIUiWO0QJsouflhgRRkiJJZjYS8f/wC6IdmWikVgImq42GmABSJ5+mEqcccZJeHrQXUsQe9JPx650imReev6Yrq06lf+xAZiQAFIDSeUMfrfFrzHYVKKaq+cKVG+6iQPMDxgkfL0x3Sk5oeI6OZpfae+oUERVH9n3rVFBiJ1FAY1EeEz6xtL2ZR6teupMl6bSQIA52HqRhhQ7EoIK5snmR3bKSdwPiMCPriwUqFHKU+7p3dlDVX3JPJfIbwMC4uZRRBVczntfhTMHK8oJM3GqwsTeCrbCfpjfAeJHLU8xR0mr36aCwYjQIMGNJkjUeYww4zSYFe7JUVBpPsyt/A4TqBTEACARc/xI54cq6lsZI/la4lgbtTRajk6BV0+zuG1WJeDNlkXk9T74sjZ+nWynEyk6h4wTzVhSAtJjxU2n26YoaVAZKjyMCViDYjbltzwdw6p3dDMxARgJnxQV0gcx4f2k36DpOE1aABBHeQYym91IlpftNl0ymXyrVCr0lpBvC0Sqw4sDJm1h1wq7Q53K/ahWy1ZhSqh1qTSqAUi2mXFvFIkwPTnippn1XWbm0lbwJvYE48L3Rp6n1eImOsAST9MeWgFNxfn9Zw1CRaX3sfx3I5StX01W7qpoCsadQsxEySAsgHkP98DVu0WW/q1sodT1ASVYIdIPeagQdwQD0xSqdOkSipN7knmN7/LBFXMUS/eBSTaxVdPi+HwiAfl88F4I3+H0ga494Dxamai5atXbuFDIrhWDFGZG0RBKqSp9AfLFn7b8UoHJVKVIwWcwACARr+JTEE6RqjHOcrTp6QkeNvETbYmwB3FgD6H1x2bsZ2Lyub4fQfMUiTNQjxER4mQQAYjSq7zzwuqulge/jGK66Df2mdnOI1BlqQWFXT4VIBKiTA+HkMaw3pcGekNFNHKAnSRJsSSLk333xmFAUyL2j7n0nG+I5SrSrEwGLMx03JA1EgyPhO0YZcNpl3JCMAABqtN4JA0xBneI5GAN1/Ec1XL117wVKa1Ctzp5yFEEGdxHkemJOHZ79qtN6cWPhnVNiRcbc7R8sG4NjFqyjBBjbv6asVuTqMsNLnzncG5PQ+sDC3jGeQmUUagI8fiIFiSFHhXYCCNoxHXJVvEdO9ufMDY77G/t5B0AFAWmAOVt79TFtveMLVbZhu99pOtFmy5fWoOsgtFyNIIAgbzPTfA1Sh+zITU7cyTJmJ2mBtzk4c0qK000PU3l1W1yB4muD4FAMkmMb4rmgKR0vAK2AveI5SZjz98cD5gj4xSEqIKdWmSG7unOloEaQYbruP8XtgqpmWeqlVSSp1EpAswDExz3CttubcxgnPcM05CnmCC2sd2sSNMIBf1jf0jYymp1CzldJnUSCOlyJ5EQTbzPXDFIYX6Ql5Ac4/ytV3NKko8DHTDrqiC0tB2I5XsPLEXa/gyqqVlDB3sy6g48MqSpWRp8E/4ji1cF7P0szRAZ4MkuwXVqBkIJOzBlAkgmzDecJe3HGhSYZGioZUp6SymTJPiFtlCed5B5RiRapasBS5XvH20gq+853RJJk9Bj3R+IDqxjcbX5Xm4+eIpKsZ57fIT+eJKdZkq0mAEo2oSJEjSbjmLC3PGqRmZxwJ7zfdqyGmS9PU5UxpJB0GI5EEkdLWscF8DemlbXUU92Q0nfcraPfES5U1KdEIAfFVJjkP2e0fljGUGEJAMGZtuVYiDvAU4XUswKwqV1OqdW4hQq0agpkwj0lZYsVBGllkdDM+uKJwjhdanmMtrRgrOrAnYgmoVv1sbeWHfAuJGrSXV43SQHJ1NpMeGekjrhVkO0davWpVK+ZLftfEGaNI0kBoACgAeG3yxm8OmhqgXYW/mVMbhLnJ/qSZXhUNmWr0yEGZdlDCz3JEA/EJI8rYqvE6jVqjEmf0GLfxDODMFlVxCsdTczc7dAeuK8lNIclVIAZTdgSB6Wnzxaji+Z1qTMtlHf9T3wWmKTrWS4SCRsQY39b4h4h2natU1PLmNIDXEY818x3Qnw6XjUJO0QORi3TC7N5cioW8Om06SSPECQRI2MfXD7Kc3k7Coo0277EYcO7QPT1KWO9rmw6YxOJGpUOpyo03M7f67YW0MmGhmDAFgNUjri9diey2TrVq6uGqKgphTrK3bXqHgifhX0wLMqzgR7AmVjN1qy1KQqT3YYENuPO/4vI4KytMEsSUbeACCRtyn15DfE1V6CZGmabn7SzOtQaiw0guBKmwtpjC7IVFUqCJg7DflthlNjYkcpx1W4vzjx6agyFEyeQuCxB99o846YnoUFdM0pEBnTwi0ggkgRt8BwkpcWksrWgkT18RN8M6eeRFrLq0lwpQxMMKlQi8ECzRffHa7WS4ilxKzxHLAU0dRAqBm3kgDwxOBqjEimOiNHuuGfEcpqp0Ept3jPrlZAFNgbgeoMw3tvhTXy7U3KEXXe8kbdLc8cpMCN85+0N15gYsPvJkcKwB37sgfJsSUCOm/c/TfET5pQBzkFfSecnnePbE1Ok8/A1tJuV2G23WDhhYAZxAFMk2GfgIdwXI1Klbu6YksAAdhEATPQD8sdS4Xx6plKVGnSGs1ywCzHhRSGZBYIzHTYWJk87b/AKPuzXc0jm6w0k0QgVhBBZVXn5j64W1OCKzM/eaTSqgKRuvjAkem+Mbia4qOF5D/ACaPDUl0m8vHDu1x7tdYCNsVKMIgwLFp2jGsE0K2VqqHamjMdyZBJFifmMZiimfIPh1EkcJqPl+k4hnMrV11HFRY719KsdUXItY6TexEW5g2xDw81KdamzIRLfFci9pIa4PqeuIOIcOqfaqioWBZ3M7KRJO+x9MQHN1abim+l/EDPNYIv02PyxQRfE8VK5I+0aZ3JM71jcyz6SbBRJv5n0HywV2fNOnqUhiEXvIYQgA3IB5GPeMMWd9ACrBhQW3aDFwNh/N8I6FNkzD0nOrv6QBYnlqMgHoYAMzYnE4YsCDGFSADaE5NzVepUYKrNqRQTdtnABH3NJC+8X5GdmqetHp6NXduFB67+GZsDInpHz1U4XTpKDUslOoeqqsqGN7WmAB1OJez1dRQcFT3lWoIMxckSLEEmIAHmcAzhl8vpCVCrANLh2u4ZUTheWoqQXFQ1HAPxKQ7MJjean0nCbgmTQtJChQ2tnO9m0mYJ2Um3UneMOuKZoioKGmaZp6EN4JFNEYqZ3BDD1Hzrz5ElShBUsNVhsZm3P7o+mEm5SxjqdlII337+Eu2TziDLs1GNUMEIjTIB0z1gjHL+0nCe6qUyhY1SAXWLAQxPqNQXzgHqJaZnPPR0LqhCZsDA1DfbqSL/ScWujVpVMq+ZqKahpKyhZiVfRJgTcBQJvsY54TSVuGIYZHdobOCCDzM5ayhqjJVoLIEl08MSQo8Ox3F5GFOZyxJLgGLgcyQYj+GLRTp+OuSrPLDSwkDTYgWBO/I/hG+MHDFkeIBiNKyDAiBF7x542TxCj4yHwTkcrxVR4I6mlTaqvdNLMASpNiQesA/rGHXEODitTWnTKayyrckmAGO9zB643T7OtEhyCLm40zvI8rbdI9Mbp5B1bXDIVnxqQ6/9W2++JvFF8mNNG4sIDneGHI08s9NzLllq3EMQd1Dbc/PBvCezVPTQqCT3mY0kctOpxEf3RjX2epVQiWcGdOoHwXkssbMT/AeWCxlayBIzRp6PEA1MFVaS0m28zeOeA8TykE5O8JaP5lwMchK+JVsx3S+FneQonSqvHyEqf8AScKVq6Vab7mBz/QeeLFwnKhNWrOpSqEsZFNzMxI+EiJWbYBzXZ5SWIz1PxfEO7ZR7ALA9Bh6ugFm/Y/aeY1NXk/iKcys93N5In0jbANVDTLpJK+Eg9OYGLDmeyVRYP2gOBcFFm3IyYGF1bg1QEjXJMAglBPsTgkqJ/yx/c49Kq2QPqOnxi+jmmChNIKyAdYkAnYj2xYuzXGXy7uVRAGCCGqAfCXvP9+cCns1mdBHdtqkEAwPcEHf2wwXsnTME1oJvBanPoBMfI4GpVokEE7ztOhWJFxt1IiUMDl6NMFAVLM4AXVOohfFufD5kbYXZYMWiT7e3PFiqdmTqU6yLEAGNR3Ngk6/niduyhiTTY8oIgnzESfnHthi16YzfeJfh3JtbaV2pQjn856ki/ORHzwZRfw1Rv8AsiwkxfUL+4mB6HDin2OYkr3VRRvIRgF87kg4Bq8G1O4UhDEE3gx0W55Ta2C8ZHwDFmiy7yAVu4rq9KmXSX0gi5sNZESbHY9PfEL5g1KmoL+1LloixUC4vuABN+h64Mo5XNq1N6TqzUgQirplZ3sOvnfC5svWo1G1gKzKwggiNQI8IItvy6Y8q8+dt5xybaRtfaazCB3DGWNSoxJ6gzt85xYOypTKu1au0oI7pd2ZhcCIgKDYn5YSUjXpaXQkQCFJS8EQQCcOeBVXDUzVy9N1UsX1XLKVi4nSun4gbXicLrDUpDHB9fWPoagfKpv8PS31lk4R/SBXr1QjrS7vSFYmwTTcG9idQG87nBuY42RXKUwlTvWJp9yBqqBtlK3AI2NlBiZi5X8KoU3FVjk6SpGqIarpgRKo1pYmfKbTbAHD+DZ9XaplhVQFtKRTIIBBsDBKgC1jF/PGe6UWY8rdfvmXUvFpjK379p17gqV1ooDRRInwmCRc73F+e3z3xmDOyzumUopWDmqFhzUksWkzJA+XlGNYNNOkZEgqM2o45yh53splA7sKNyxJ8b3MztqjnhVnOAZckfs9toZhHyOMxmLaWd53iN7ek9Dg9HUTo3/eb6CYHtjdTgdCabd34gSJDMLb8j1GMxmDKrq2jS7GgRfH9iTcYyKVAtJwShcsV1MJI2Jg398NqPBqCgAU40rIuZEgsbzO9/WMbxmAZVAAA6yZWJYkmFaRUpnUB+IwNMttqOmJaOe+JX4fTInT9T69eoB9hjeMwnSM4jWJxBuK8MpMYKD7w3O2/Xrhfw3h9NAqqsAmSNTG8RNz0xmMwSqNO04CcQvNcHofg3Im5/XEGb4XRVCwS8dSfoTjMZjmkYxGAmxnlcohAGmxud8Djh1Ik+He25v9caxmD0L0i9TX3hnDuHUgJ03jqfXrh0vDKQEhd73JP5nGYzE9VFvtK6LEAWMBPD6Z1ArNzuT+uAslwShTc6Kcb/eY/mcZjMEqi20GoTqMZ0slTaxUWFuX5YU0ey+UbNAGlYrJAZwCZHIEDnjMZjrAC9uhildvDJvzl/p8Fy6IFWksDkZP5zjf9WUmF1+RI/I4zGYyCoNsRPiPfcwfNcDoGAVaINu8qeX72KzxzhVJfhDC4/8AEfr/AM2MxmKeGUFwCIWtrbxbmqGmAr1RIvFWoCfcNOAs5wWi6kspJ3u7+L/mv4/704zGY1kVVAIFotje9494BwDL1FJdCYEAB3VeX3VYA+4wfluxGQXUq5fSG30vUXlyIaR7YzGYlquwrWBgEDRPNP8Ao74dMdw3+dW/++GNHsJkICdwdO8d7Vg+vjv743jMExvvAFVxsT85HT/o84cvw5cielWsP/niWn2QyYEd0SBMTUqNE73ZjjMZhRF945a9W36j8zDstwSiqgAVIH/m1P8A7bYzGYzHgxtFFm6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all-len-all.com/wp-content/uploads/2014/08/great_fire_of_Lond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85492"/>
            <a:ext cx="3810000" cy="271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historic-uk.com/assets/Images/londonplaguepits.jpg?13909024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277" y="4174114"/>
            <a:ext cx="6441323" cy="268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979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313</Words>
  <Application>Microsoft Office PowerPoint</Application>
  <PresentationFormat>On-screen Show (4:3)</PresentationFormat>
  <Paragraphs>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Exploration and Colonization</vt:lpstr>
      <vt:lpstr>Review</vt:lpstr>
      <vt:lpstr>Reasons for Exploration</vt:lpstr>
      <vt:lpstr>Reasons for Colonization</vt:lpstr>
      <vt:lpstr>Reasons for Colonization</vt:lpstr>
      <vt:lpstr>Reasons for Colonization</vt:lpstr>
      <vt:lpstr>Reasons for Colonization</vt:lpstr>
      <vt:lpstr>Push-Pull Factors</vt:lpstr>
      <vt:lpstr>1.</vt:lpstr>
      <vt:lpstr>2.</vt:lpstr>
      <vt:lpstr>3.</vt:lpstr>
      <vt:lpstr>4.</vt:lpstr>
      <vt:lpstr>5.</vt:lpstr>
      <vt:lpstr>6.</vt:lpstr>
      <vt:lpstr>7.</vt:lpstr>
      <vt:lpstr>8.</vt:lpstr>
      <vt:lpstr>Sorting</vt:lpstr>
      <vt:lpstr>Push-Pull Factors</vt:lpstr>
    </vt:vector>
  </TitlesOfParts>
  <Company>Arlington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AISD Employee</dc:creator>
  <cp:lastModifiedBy>JON HOFFNER</cp:lastModifiedBy>
  <cp:revision>13</cp:revision>
  <cp:lastPrinted>2016-08-23T17:16:00Z</cp:lastPrinted>
  <dcterms:created xsi:type="dcterms:W3CDTF">2016-08-23T14:14:19Z</dcterms:created>
  <dcterms:modified xsi:type="dcterms:W3CDTF">2016-08-25T14:20:53Z</dcterms:modified>
</cp:coreProperties>
</file>