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58" r:id="rId6"/>
    <p:sldId id="264" r:id="rId7"/>
    <p:sldId id="260" r:id="rId8"/>
    <p:sldId id="265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8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0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7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0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3596B-4996-44D6-B2BE-10E04E42B45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73BD-43AF-4757-A4C1-F1BD79FC9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1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Ringer 9/1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Agenda.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Jamestown worksheet to fill in the 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Pilgrims arrived in December</a:t>
            </a:r>
          </a:p>
          <a:p>
            <a:r>
              <a:rPr lang="en-US" dirty="0" smtClean="0"/>
              <a:t>Almost half died because of illness, hunger, and cold</a:t>
            </a:r>
            <a:endParaRPr lang="en-US" dirty="0"/>
          </a:p>
        </p:txBody>
      </p:sp>
      <p:pic>
        <p:nvPicPr>
          <p:cNvPr id="6148" name="Picture 4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743" y="2806700"/>
            <a:ext cx="50863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5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spring, Squanto and Samoset helped the Pilgrims learn how to farm and where to fish and hunt.</a:t>
            </a:r>
          </a:p>
          <a:p>
            <a:r>
              <a:rPr lang="en-US" dirty="0" smtClean="0"/>
              <a:t>Made peace with Wampanoag</a:t>
            </a:r>
          </a:p>
          <a:p>
            <a:r>
              <a:rPr lang="en-US" dirty="0" smtClean="0"/>
              <a:t>THANKSGIVING!!!</a:t>
            </a:r>
            <a:endParaRPr lang="en-US" dirty="0"/>
          </a:p>
        </p:txBody>
      </p:sp>
      <p:pic>
        <p:nvPicPr>
          <p:cNvPr id="4" name="Picture 2" descr="Image result for plymouth hardsh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33353"/>
            <a:ext cx="571500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8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Plymouth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Breaks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1534, England broke away from the Catholic Church</a:t>
            </a:r>
          </a:p>
          <a:p>
            <a:r>
              <a:rPr lang="en-US" dirty="0" smtClean="0"/>
              <a:t>Formed the Anglican Church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england separates from catholic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015343"/>
            <a:ext cx="6724650" cy="384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5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2805"/>
            <a:ext cx="3253740" cy="4351338"/>
          </a:xfrm>
        </p:spPr>
        <p:txBody>
          <a:bodyPr/>
          <a:lstStyle/>
          <a:p>
            <a:r>
              <a:rPr lang="en-US" dirty="0" smtClean="0"/>
              <a:t>Many people dissented the ideas of the Anglican church and were persecuted</a:t>
            </a:r>
          </a:p>
          <a:p>
            <a:r>
              <a:rPr lang="en-US" dirty="0" smtClean="0"/>
              <a:t>Some of these people wanted to form their own church, they were called Separatists</a:t>
            </a:r>
          </a:p>
          <a:p>
            <a:endParaRPr lang="en-US" dirty="0"/>
          </a:p>
        </p:txBody>
      </p:sp>
      <p:pic>
        <p:nvPicPr>
          <p:cNvPr id="2050" name="Picture 2" descr="Image result for english separatist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860" y="1923633"/>
            <a:ext cx="7139940" cy="474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Separatists received permission to move to America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Image result for atlantic ocean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2" b="28849"/>
          <a:stretch/>
        </p:blipFill>
        <p:spPr bwMode="auto">
          <a:xfrm>
            <a:off x="660976" y="2491740"/>
            <a:ext cx="10870047" cy="436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4591" y="6085391"/>
            <a:ext cx="1122281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do you think was one reason the Separatists wanted to move to the New World?</a:t>
            </a:r>
          </a:p>
          <a:p>
            <a:endParaRPr lang="en-US" sz="2400" b="1" dirty="0"/>
          </a:p>
        </p:txBody>
      </p:sp>
      <p:pic>
        <p:nvPicPr>
          <p:cNvPr id="4102" name="Picture 6" descr="Image result for may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575" y="3224463"/>
            <a:ext cx="924051" cy="93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8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4 0.05578 L -0.04674 0.05578 C -0.05117 0.05648 -0.0556 0.05671 -0.06002 0.0581 C -0.06133 0.05833 -0.06263 0.05972 -0.06393 0.06041 C -0.07344 0.06458 -0.06784 0.06088 -0.07838 0.06504 C -0.08763 0.06875 -0.07591 0.06689 -0.08893 0.06967 C -0.09375 0.07083 -0.09857 0.07129 -0.10338 0.07199 C -0.10469 0.07291 -0.10599 0.07384 -0.10729 0.0743 C -0.11927 0.07916 -0.13242 0.07801 -0.14414 0.07893 C -0.14766 0.08055 -0.15208 0.07916 -0.15469 0.08379 C -0.15807 0.08981 -0.16081 0.09629 -0.16523 0.1 C -0.16706 0.10185 -0.17279 0.10393 -0.17448 0.10486 C -0.17956 0.11088 -0.18112 0.11435 -0.18633 0.11643 C -0.18893 0.11736 -0.19154 0.11759 -0.19414 0.11875 C -0.19609 0.11967 -0.2043 0.12546 -0.20729 0.12569 C -0.21745 0.12708 -0.22747 0.12731 -0.23763 0.12824 L -0.24674 0.13055 C -0.24948 0.13125 -0.25208 0.13217 -0.25469 0.13287 C -0.2582 0.13379 -0.26172 0.13426 -0.26523 0.13518 L -0.27708 0.14213 L -0.28099 0.14444 L -0.28489 0.14676 L -0.29284 0.15625 C -0.29414 0.15763 -0.2957 0.15879 -0.29674 0.16088 L -0.30078 0.16782 C -0.30117 0.17013 -0.30117 0.17291 -0.30208 0.17476 C -0.30443 0.18032 -0.30794 0.18009 -0.3112 0.18194 C -0.31393 0.18333 -0.31641 0.18541 -0.31914 0.18657 C -0.32096 0.18726 -0.32266 0.18796 -0.32435 0.18888 C -0.32708 0.19027 -0.32956 0.19305 -0.33229 0.19351 L -0.34414 0.19583 C -0.35664 0.20324 -0.34922 0.20023 -0.36654 0.20301 C -0.36914 0.20439 -0.37213 0.20486 -0.37435 0.20763 C -0.3806 0.21504 -0.37682 0.21134 -0.3862 0.21689 C -0.3875 0.21782 -0.3888 0.21921 -0.39023 0.21921 L -0.42578 0.22152 L -0.43359 0.22638 C -0.43489 0.22708 -0.43646 0.22731 -0.4375 0.2287 L -0.44154 0.23333 C -0.44323 0.23796 -0.44583 0.24189 -0.44674 0.24745 C -0.44726 0.24976 -0.44726 0.25231 -0.44805 0.25439 C -0.44909 0.25717 -0.45078 0.25879 -0.45208 0.26134 C -0.45299 0.26342 -0.45338 0.26666 -0.45469 0.26828 C -0.45573 0.2699 -0.45729 0.2699 -0.45859 0.27083 C -0.46172 0.2699 -0.4651 0.27083 -0.46784 0.26828 C -0.46901 0.26736 -0.46888 0.26388 -0.46914 0.26134 C -0.46979 0.25601 -0.46901 0.25 -0.47044 0.2449 C -0.47109 0.24282 -0.47318 0.24375 -0.47435 0.24259 C -0.47721 0.24004 -0.48229 0.23333 -0.48229 0.23333 C -0.48268 0.23009 -0.4832 0.22708 -0.48359 0.22407 C -0.48463 0.21527 -0.48411 0.21134 -0.4875 0.20532 C -0.48867 0.20324 -0.49023 0.20208 -0.49154 0.20069 C -0.49375 0.20138 -0.49609 0.20138 -0.49805 0.20301 C -0.50091 0.20532 -0.50299 0.21041 -0.50599 0.21226 L -0.50989 0.21458 L -0.5138 0.20995 " pathEditMode="relative" ptsTypes="AAAAAAAAAAAAAAAAAAAAAAAAAAAAAAAAAAAAAAAAAAAAAAAAAAAAAAAA">
                                      <p:cBhvr>
                                        <p:cTn id="11" dur="5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plymouth hardsh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63" y="0"/>
            <a:ext cx="8257674" cy="684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8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Plymouth,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0" y="1825625"/>
            <a:ext cx="4587240" cy="4351338"/>
          </a:xfrm>
        </p:spPr>
        <p:txBody>
          <a:bodyPr/>
          <a:lstStyle/>
          <a:p>
            <a:r>
              <a:rPr lang="en-US" dirty="0" smtClean="0"/>
              <a:t>Separatists received land grants from the Virginia Company</a:t>
            </a:r>
          </a:p>
          <a:p>
            <a:r>
              <a:rPr lang="en-US" dirty="0" smtClean="0"/>
              <a:t>These people became known as Pilgrims and took the Mayflower over to the New World</a:t>
            </a:r>
          </a:p>
          <a:p>
            <a:r>
              <a:rPr lang="en-US" dirty="0" smtClean="0"/>
              <a:t>Landed in present day Massachusetts and called the land Plymouth</a:t>
            </a:r>
            <a:endParaRPr lang="en-US" dirty="0"/>
          </a:p>
        </p:txBody>
      </p:sp>
      <p:pic>
        <p:nvPicPr>
          <p:cNvPr id="3074" name="Picture 2" descr="Image result for english separatist church new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7" y="1825625"/>
            <a:ext cx="6610513" cy="464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2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plymouth lan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98" y="0"/>
            <a:ext cx="10031162" cy="685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5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Mayflower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968" cy="4351338"/>
          </a:xfrm>
        </p:spPr>
        <p:txBody>
          <a:bodyPr/>
          <a:lstStyle/>
          <a:p>
            <a:r>
              <a:rPr lang="en-US" dirty="0" smtClean="0"/>
              <a:t>Pilgrims signed the Mayflower compact</a:t>
            </a:r>
          </a:p>
          <a:p>
            <a:r>
              <a:rPr lang="en-US" dirty="0" smtClean="0"/>
              <a:t>Social contract set up a government to make laws</a:t>
            </a:r>
          </a:p>
          <a:p>
            <a:r>
              <a:rPr lang="en-US" dirty="0" smtClean="0"/>
              <a:t>One of the first examples of self-government in the colonies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189" y="1735137"/>
            <a:ext cx="6460958" cy="453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196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Bell Ringer 9/1</vt:lpstr>
      <vt:lpstr>Plymouth</vt:lpstr>
      <vt:lpstr>England Breaks Away</vt:lpstr>
      <vt:lpstr>Dissention</vt:lpstr>
      <vt:lpstr>The New World</vt:lpstr>
      <vt:lpstr>PowerPoint Presentation</vt:lpstr>
      <vt:lpstr>Plymouth, Massachusetts</vt:lpstr>
      <vt:lpstr>PowerPoint Presentation</vt:lpstr>
      <vt:lpstr>Mayflower Compact</vt:lpstr>
      <vt:lpstr>Hardships</vt:lpstr>
      <vt:lpstr>Thanksgiving</vt:lpstr>
    </vt:vector>
  </TitlesOfParts>
  <Company>Arlington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HOFFNER</dc:creator>
  <cp:lastModifiedBy>JON HOFFNER</cp:lastModifiedBy>
  <cp:revision>9</cp:revision>
  <dcterms:created xsi:type="dcterms:W3CDTF">2016-09-01T01:03:56Z</dcterms:created>
  <dcterms:modified xsi:type="dcterms:W3CDTF">2016-09-01T14:37:13Z</dcterms:modified>
</cp:coreProperties>
</file>