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63" r:id="rId5"/>
    <p:sldId id="261" r:id="rId6"/>
    <p:sldId id="257" r:id="rId7"/>
    <p:sldId id="258" r:id="rId8"/>
    <p:sldId id="25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84EB2-8C9D-40D9-8E46-7E4F368AE89E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C31CC-FDD3-4468-9595-67C03331A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904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84EB2-8C9D-40D9-8E46-7E4F368AE89E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C31CC-FDD3-4468-9595-67C03331A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026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84EB2-8C9D-40D9-8E46-7E4F368AE89E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C31CC-FDD3-4468-9595-67C03331A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25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84EB2-8C9D-40D9-8E46-7E4F368AE89E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C31CC-FDD3-4468-9595-67C03331A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809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84EB2-8C9D-40D9-8E46-7E4F368AE89E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C31CC-FDD3-4468-9595-67C03331A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637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84EB2-8C9D-40D9-8E46-7E4F368AE89E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C31CC-FDD3-4468-9595-67C03331A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219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84EB2-8C9D-40D9-8E46-7E4F368AE89E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C31CC-FDD3-4468-9595-67C03331A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554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84EB2-8C9D-40D9-8E46-7E4F368AE89E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C31CC-FDD3-4468-9595-67C03331A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347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84EB2-8C9D-40D9-8E46-7E4F368AE89E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C31CC-FDD3-4468-9595-67C03331A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270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84EB2-8C9D-40D9-8E46-7E4F368AE89E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C31CC-FDD3-4468-9595-67C03331A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81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84EB2-8C9D-40D9-8E46-7E4F368AE89E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C31CC-FDD3-4468-9595-67C03331A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525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84EB2-8C9D-40D9-8E46-7E4F368AE89E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31CC-FDD3-4468-9595-67C03331A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301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youtube.com/watch?v=i9341QShjL8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Bell Ringer 8/29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are the four rivers we labeled on our US Map?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18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Corners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Which of the following is the better movie?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dirty="0" smtClean="0"/>
              <a:t>Guardians of the Galaxy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dirty="0" err="1" smtClean="0"/>
              <a:t>Tanlged</a:t>
            </a:r>
            <a:endParaRPr lang="en-US" dirty="0" smtClean="0"/>
          </a:p>
          <a:p>
            <a:pPr marL="914400" lvl="1" indent="-457200">
              <a:buFont typeface="+mj-lt"/>
              <a:buAutoNum type="alphaUcPeriod"/>
            </a:pPr>
            <a:r>
              <a:rPr lang="en-US" dirty="0" smtClean="0"/>
              <a:t>Frozen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dirty="0" smtClean="0"/>
              <a:t>Batman vs. Superman</a:t>
            </a:r>
          </a:p>
        </p:txBody>
      </p:sp>
    </p:spTree>
    <p:extLst>
      <p:ext uri="{BB962C8B-B14F-4D97-AF65-F5344CB8AC3E}">
        <p14:creationId xmlns:p14="http://schemas.microsoft.com/office/powerpoint/2010/main" val="166370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Corners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you could visit anywhere, where would you want to go?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dirty="0" smtClean="0"/>
              <a:t>Swamp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dirty="0" smtClean="0"/>
              <a:t>Beach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dirty="0" smtClean="0"/>
              <a:t>Desert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dirty="0" smtClean="0"/>
              <a:t>Forest</a:t>
            </a:r>
          </a:p>
        </p:txBody>
      </p:sp>
    </p:spTree>
    <p:extLst>
      <p:ext uri="{BB962C8B-B14F-4D97-AF65-F5344CB8AC3E}">
        <p14:creationId xmlns:p14="http://schemas.microsoft.com/office/powerpoint/2010/main" val="370064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Corners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Where would you go if you were looking to make a profit?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dirty="0" smtClean="0"/>
              <a:t>Swamp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dirty="0" smtClean="0"/>
              <a:t>Beach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dirty="0" smtClean="0"/>
              <a:t>Desert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dirty="0" smtClean="0"/>
              <a:t>Forest</a:t>
            </a:r>
          </a:p>
        </p:txBody>
      </p:sp>
    </p:spTree>
    <p:extLst>
      <p:ext uri="{BB962C8B-B14F-4D97-AF65-F5344CB8AC3E}">
        <p14:creationId xmlns:p14="http://schemas.microsoft.com/office/powerpoint/2010/main" val="298358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Roanoke and Jamestown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Early English Colonization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12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Roanoke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922520" cy="4351338"/>
          </a:xfrm>
        </p:spPr>
        <p:txBody>
          <a:bodyPr/>
          <a:lstStyle/>
          <a:p>
            <a:pPr fontAlgn="base"/>
            <a:r>
              <a:rPr lang="en-US" dirty="0"/>
              <a:t>First colony established by the British in 1587</a:t>
            </a:r>
          </a:p>
          <a:p>
            <a:pPr fontAlgn="base"/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r>
              <a:rPr lang="en-US" dirty="0"/>
              <a:t>Their leader John White left for 3 years to return to England for supplies</a:t>
            </a:r>
          </a:p>
          <a:p>
            <a:pPr fontAlgn="base"/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r>
              <a:rPr lang="en-US" dirty="0"/>
              <a:t>He left his family (Virginia Dare) in the American settlement</a:t>
            </a:r>
          </a:p>
        </p:txBody>
      </p:sp>
      <p:pic>
        <p:nvPicPr>
          <p:cNvPr id="1026" name="Picture 2" descr="roanok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0039" y="1690688"/>
            <a:ext cx="5523681" cy="4144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070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259580" cy="4351338"/>
          </a:xfrm>
        </p:spPr>
        <p:txBody>
          <a:bodyPr>
            <a:normAutofit/>
          </a:bodyPr>
          <a:lstStyle/>
          <a:p>
            <a:pPr fontAlgn="base"/>
            <a:r>
              <a:rPr lang="en-US" dirty="0"/>
              <a:t>No one really knows</a:t>
            </a:r>
          </a:p>
          <a:p>
            <a:pPr fontAlgn="base"/>
            <a:r>
              <a:rPr lang="en-US" dirty="0" smtClean="0"/>
              <a:t>When </a:t>
            </a:r>
            <a:r>
              <a:rPr lang="en-US" dirty="0"/>
              <a:t>John White came back only the remains of one dead body was left</a:t>
            </a:r>
          </a:p>
          <a:p>
            <a:pPr fontAlgn="base"/>
            <a:r>
              <a:rPr lang="en-US" dirty="0" smtClean="0"/>
              <a:t>And </a:t>
            </a:r>
            <a:r>
              <a:rPr lang="en-US" dirty="0"/>
              <a:t>the word “Croatan” carved into the tree</a:t>
            </a:r>
          </a:p>
          <a:p>
            <a:pPr marL="0" indent="0">
              <a:buNone/>
            </a:pPr>
            <a:endParaRPr lang="en-US" u="sng" dirty="0" smtClean="0">
              <a:hlinkClick r:id="rId2"/>
            </a:endParaRPr>
          </a:p>
          <a:p>
            <a:pPr marL="0" indent="0">
              <a:buNone/>
            </a:pPr>
            <a:r>
              <a:rPr lang="en-US" u="sng" dirty="0" smtClean="0">
                <a:hlinkClick r:id="rId2"/>
              </a:rPr>
              <a:t>https</a:t>
            </a:r>
            <a:r>
              <a:rPr lang="en-US" u="sng" dirty="0">
                <a:hlinkClick r:id="rId2"/>
              </a:rPr>
              <a:t>://www.youtube.com/watch?v=i9341QShjL8</a:t>
            </a:r>
            <a:r>
              <a:rPr lang="en-US" dirty="0"/>
              <a:t> </a:t>
            </a:r>
          </a:p>
        </p:txBody>
      </p:sp>
      <p:pic>
        <p:nvPicPr>
          <p:cNvPr id="2052" name="Picture 4" descr="Croatoan-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2303" y="2194560"/>
            <a:ext cx="5944717" cy="3131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002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Jamestown – The first successful Colony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831080" cy="4351338"/>
          </a:xfrm>
        </p:spPr>
        <p:txBody>
          <a:bodyPr>
            <a:normAutofit lnSpcReduction="10000"/>
          </a:bodyPr>
          <a:lstStyle/>
          <a:p>
            <a:pPr fontAlgn="base"/>
            <a:r>
              <a:rPr lang="en-US" dirty="0"/>
              <a:t>Jamestown was established in 1607</a:t>
            </a:r>
          </a:p>
          <a:p>
            <a:pPr fontAlgn="base"/>
            <a:r>
              <a:rPr lang="en-US" dirty="0" smtClean="0"/>
              <a:t>It </a:t>
            </a:r>
            <a:r>
              <a:rPr lang="en-US" dirty="0"/>
              <a:t>was a disaster too at first. Why do you think it was hard to start up a colony in the New World?</a:t>
            </a:r>
          </a:p>
          <a:p>
            <a:pPr fontAlgn="base"/>
            <a:r>
              <a:rPr lang="en-US" dirty="0" smtClean="0"/>
              <a:t>Jamestown </a:t>
            </a:r>
            <a:r>
              <a:rPr lang="en-US" dirty="0"/>
              <a:t>will pull itself together and become a leader in Tobacco export and set up the first representative government in the Americas.</a:t>
            </a:r>
          </a:p>
          <a:p>
            <a:endParaRPr lang="en-US" dirty="0"/>
          </a:p>
        </p:txBody>
      </p:sp>
      <p:pic>
        <p:nvPicPr>
          <p:cNvPr id="3076" name="Picture 4" descr="jamestown ma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382043"/>
            <a:ext cx="5600700" cy="3238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193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182</Words>
  <Application>Microsoft Office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Bell Ringer 8/29</vt:lpstr>
      <vt:lpstr>Four Corners</vt:lpstr>
      <vt:lpstr>Four Corners</vt:lpstr>
      <vt:lpstr>Four Corners</vt:lpstr>
      <vt:lpstr>Roanoke and Jamestown</vt:lpstr>
      <vt:lpstr>Roanoke</vt:lpstr>
      <vt:lpstr>What Happened?</vt:lpstr>
      <vt:lpstr>Jamestown – The first successful Colony</vt:lpstr>
    </vt:vector>
  </TitlesOfParts>
  <Company>Arlington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Ringer 8/29</dc:title>
  <dc:creator>JON HOFFNER</dc:creator>
  <cp:lastModifiedBy>JON HOFFNER</cp:lastModifiedBy>
  <cp:revision>4</cp:revision>
  <dcterms:created xsi:type="dcterms:W3CDTF">2016-08-29T14:31:06Z</dcterms:created>
  <dcterms:modified xsi:type="dcterms:W3CDTF">2016-08-29T20:19:49Z</dcterms:modified>
</cp:coreProperties>
</file>