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4" r:id="rId7"/>
    <p:sldId id="25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4CB6-C07B-4BCB-BF02-56F0E25C8BA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16F1-EBCB-44C0-8040-5B2837F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istory.com/news/10-things-you-may-not-know-about-the-boston-tea-par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istory.com/topics/american-revolution/boston-massacre/videos/boston-massacre?cmpid=mrss_int_taboola_video_hi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Tensions 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Discussed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825625"/>
            <a:ext cx="2070100" cy="1616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1763 - End of French and Indian War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0" y="3442494"/>
            <a:ext cx="120777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700" y="5059363"/>
            <a:ext cx="217805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1763 – Proclamation of 1763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7800" y="5059362"/>
            <a:ext cx="207010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1767 – Townshend Acts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0250" y="5059362"/>
            <a:ext cx="207010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1765 – Stamp Act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1873249"/>
            <a:ext cx="207010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1764 – Sugar Act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83700" y="1825624"/>
            <a:ext cx="207010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1773 – Tea Act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92650" y="1978024"/>
            <a:ext cx="2070100" cy="161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1765 - Quartering Act</a:t>
            </a:r>
            <a:endParaRPr lang="en-US" dirty="0"/>
          </a:p>
        </p:txBody>
      </p:sp>
      <p:cxnSp>
        <p:nvCxnSpPr>
          <p:cNvPr id="12" name="Straight Connector 11"/>
          <p:cNvCxnSpPr>
            <a:stCxn id="3" idx="2"/>
          </p:cNvCxnSpPr>
          <p:nvPr/>
        </p:nvCxnSpPr>
        <p:spPr>
          <a:xfrm>
            <a:off x="1174750" y="3442494"/>
            <a:ext cx="0" cy="2532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8400" y="4433888"/>
            <a:ext cx="6350" cy="6254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2051" y="3047205"/>
            <a:ext cx="6350" cy="6254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2650" y="4433888"/>
            <a:ext cx="6350" cy="6254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525" y="3259933"/>
            <a:ext cx="6350" cy="3603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62900" y="4385473"/>
            <a:ext cx="6350" cy="6254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61501" y="2681683"/>
            <a:ext cx="1231899" cy="9386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r>
              <a:rPr lang="en-US" dirty="0" smtClean="0"/>
              <a:t>No Taxation Without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axation without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7" y="1681859"/>
            <a:ext cx="7604125" cy="50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(1770)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9525" cy="4351338"/>
          </a:xfrm>
        </p:spPr>
        <p:txBody>
          <a:bodyPr/>
          <a:lstStyle/>
          <a:p>
            <a:r>
              <a:rPr lang="en-US" dirty="0" smtClean="0"/>
              <a:t>Aggressive colonial mob protesting the taxes and occupation of the British Army</a:t>
            </a:r>
          </a:p>
          <a:p>
            <a:r>
              <a:rPr lang="en-US" dirty="0" smtClean="0"/>
              <a:t>Began throwing sticks and stones at the soldiers</a:t>
            </a:r>
          </a:p>
          <a:p>
            <a:r>
              <a:rPr lang="en-US" dirty="0" smtClean="0"/>
              <a:t>British soldiers fired at the mob, killing 5</a:t>
            </a:r>
            <a:endParaRPr lang="en-US" dirty="0"/>
          </a:p>
        </p:txBody>
      </p:sp>
      <p:pic>
        <p:nvPicPr>
          <p:cNvPr id="4" name="Picture 2" descr="https://d284gedng9vuu0.cloudfront.net/article_media/2016/05/historic-news-bostonmassacre-d2038ec4.jpg.885x497_q90_box-0,139,1366,907_crop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25" y="1825625"/>
            <a:ext cx="6844335" cy="38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(1770)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0817" cy="4351338"/>
          </a:xfrm>
        </p:spPr>
        <p:txBody>
          <a:bodyPr/>
          <a:lstStyle/>
          <a:p>
            <a:r>
              <a:rPr lang="en-US" dirty="0" err="1" smtClean="0"/>
              <a:t>Crispus</a:t>
            </a:r>
            <a:r>
              <a:rPr lang="en-US" dirty="0" smtClean="0"/>
              <a:t> Attucks was the first casualty (African and Native American)</a:t>
            </a:r>
          </a:p>
          <a:p>
            <a:r>
              <a:rPr lang="en-US" dirty="0" smtClean="0"/>
              <a:t>Sons of Liberty</a:t>
            </a:r>
          </a:p>
          <a:p>
            <a:pPr lvl="1"/>
            <a:r>
              <a:rPr lang="en-US" dirty="0" smtClean="0"/>
              <a:t>Paul Revere’s </a:t>
            </a:r>
            <a:r>
              <a:rPr lang="en-US" i="1" dirty="0" smtClean="0"/>
              <a:t>The Bloody Massacre</a:t>
            </a:r>
            <a:r>
              <a:rPr lang="en-US" dirty="0" smtClean="0"/>
              <a:t> (Propaganda)</a:t>
            </a:r>
            <a:endParaRPr lang="en-US" dirty="0"/>
          </a:p>
        </p:txBody>
      </p:sp>
      <p:pic>
        <p:nvPicPr>
          <p:cNvPr id="4" name="Picture 2" descr="https://d284gedng9vuu0.cloudfront.net/article_media/2016/05/historic-news-bostonmassacre-d2038ec4.jpg.885x497_q90_box-0,139,1366,907_crop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25" y="1825625"/>
            <a:ext cx="6844335" cy="38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(1770)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08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Sons of Liberty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d284gedng9vuu0.cloudfront.net/article_media/2016/05/historic-news-bostonmassacre-d2038ec4.jpg.885x497_q90_box-0,139,1366,907_crop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25" y="1825625"/>
            <a:ext cx="6844335" cy="38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 (1773)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7862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Sons of Liberty dumped British East India Tea into Boston Harbor to protest Tea Act</a:t>
            </a:r>
          </a:p>
          <a:p>
            <a:r>
              <a:rPr lang="en-US" dirty="0" smtClean="0"/>
              <a:t>Sons of Liberty – colonial protest group led by Samuel Adams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Boston Tea Party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oston tea pa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98" y="1825625"/>
            <a:ext cx="76284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0398" y="3585795"/>
            <a:ext cx="816960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will be Britain’s response?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59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Intolerable Act (1774)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2158" cy="4351338"/>
          </a:xfrm>
        </p:spPr>
        <p:txBody>
          <a:bodyPr/>
          <a:lstStyle/>
          <a:p>
            <a:r>
              <a:rPr lang="en-US" dirty="0" smtClean="0"/>
              <a:t>British reaction to the Boston Tea Party</a:t>
            </a:r>
          </a:p>
          <a:p>
            <a:r>
              <a:rPr lang="en-US" dirty="0" smtClean="0"/>
              <a:t>Closed the Boston port</a:t>
            </a:r>
          </a:p>
          <a:p>
            <a:r>
              <a:rPr lang="en-US" dirty="0" smtClean="0"/>
              <a:t>More troops</a:t>
            </a:r>
          </a:p>
          <a:p>
            <a:r>
              <a:rPr lang="en-US" dirty="0" smtClean="0"/>
              <a:t>Replaced colonial governments with royalty-appointed government</a:t>
            </a:r>
            <a:endParaRPr lang="en-US" dirty="0"/>
          </a:p>
        </p:txBody>
      </p:sp>
      <p:pic>
        <p:nvPicPr>
          <p:cNvPr id="2050" name="Picture 2" descr="Image result for intolerable 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89" y="0"/>
            <a:ext cx="4042611" cy="27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tolerable 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26" y="2465439"/>
            <a:ext cx="6962274" cy="43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Continental Congress (1774)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636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Colonial response to Intolerable Acts</a:t>
            </a:r>
          </a:p>
          <a:p>
            <a:r>
              <a:rPr lang="en-US" dirty="0" smtClean="0"/>
              <a:t>Called for boycott of British goods</a:t>
            </a:r>
          </a:p>
          <a:p>
            <a:r>
              <a:rPr lang="en-US" dirty="0" smtClean="0"/>
              <a:t>Petitioned King George II to listen to the colonist’s grievances</a:t>
            </a:r>
          </a:p>
          <a:p>
            <a:r>
              <a:rPr lang="en-US" dirty="0" smtClean="0"/>
              <a:t>Urged colonies to begin training militias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Significance</a:t>
            </a:r>
          </a:p>
          <a:p>
            <a:r>
              <a:rPr lang="en-US" b="1" dirty="0" smtClean="0"/>
              <a:t>Set precedent for ongoing colonial unity and leadership</a:t>
            </a:r>
            <a:endParaRPr lang="en-US" b="1" dirty="0"/>
          </a:p>
        </p:txBody>
      </p:sp>
      <p:pic>
        <p:nvPicPr>
          <p:cNvPr id="3078" name="Picture 6" descr="Image result for first continental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2" y="2097338"/>
            <a:ext cx="5487758" cy="30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Tensions Rise</vt:lpstr>
      <vt:lpstr>What We’ve Discussed So Far</vt:lpstr>
      <vt:lpstr>No Taxation Without Representation</vt:lpstr>
      <vt:lpstr>Boston Massacre (1770)</vt:lpstr>
      <vt:lpstr>Boston Massacre (1770)</vt:lpstr>
      <vt:lpstr>Boston Massacre (1770)</vt:lpstr>
      <vt:lpstr>Boston Tea Party (1773)</vt:lpstr>
      <vt:lpstr>Intolerable Act (1774)</vt:lpstr>
      <vt:lpstr>First Continental Congress (1774)</vt:lpstr>
    </vt:vector>
  </TitlesOfParts>
  <Company>Arlington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HOFFNER</dc:creator>
  <cp:lastModifiedBy>JON HOFFNER</cp:lastModifiedBy>
  <cp:revision>11</cp:revision>
  <dcterms:created xsi:type="dcterms:W3CDTF">2016-09-30T17:53:53Z</dcterms:created>
  <dcterms:modified xsi:type="dcterms:W3CDTF">2016-10-03T17:53:41Z</dcterms:modified>
</cp:coreProperties>
</file>